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001" autoAdjust="0"/>
    <p:restoredTop sz="94713" autoAdjust="0"/>
  </p:normalViewPr>
  <p:slideViewPr>
    <p:cSldViewPr>
      <p:cViewPr varScale="1">
        <p:scale>
          <a:sx n="70" d="100"/>
          <a:sy n="70" d="100"/>
        </p:scale>
        <p:origin x="-5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A78C8-7E22-4C01-871E-2E50E1EB4868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6E4D1-AD1F-4ECA-A056-0C3B959FCD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526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8EDA-6C93-435E-81A9-C4F106194D2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2D27-CAED-4449-8B54-9E43CCE6A3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8EDA-6C93-435E-81A9-C4F106194D2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2D27-CAED-4449-8B54-9E43CCE6A359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2" descr="http://pedsovet.su/_ld/428/73947306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8EDA-6C93-435E-81A9-C4F106194D2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2D27-CAED-4449-8B54-9E43CCE6A3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Pictures\Лекто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571472" y="0"/>
            <a:ext cx="8229600" cy="1143000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ru-RU" dirty="0" smtClean="0">
                <a:solidFill>
                  <a:srgbClr val="FF0000"/>
                </a:solidFill>
              </a:rPr>
              <a:t>пчелка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8EDA-6C93-435E-81A9-C4F106194D2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2D27-CAED-4449-8B54-9E43CCE6A3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6429388" y="2928934"/>
            <a:ext cx="25910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ПЧЕЛКА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027" name="Рисунок 61" descr="Описание: Безымя"/>
          <p:cNvPicPr>
            <a:picLocks noChangeAspect="1" noChangeArrowheads="1"/>
          </p:cNvPicPr>
          <p:nvPr userDrawn="1"/>
        </p:nvPicPr>
        <p:blipFill>
          <a:blip r:embed="rId3" cstate="print">
            <a:lum contrast="48000"/>
          </a:blip>
          <a:srcRect t="6606" b="13461"/>
          <a:stretch>
            <a:fillRect/>
          </a:stretch>
        </p:blipFill>
        <p:spPr bwMode="auto">
          <a:xfrm>
            <a:off x="0" y="4686300"/>
            <a:ext cx="5143500" cy="2171700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8EDA-6C93-435E-81A9-C4F106194D2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2D27-CAED-4449-8B54-9E43CCE6A3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8EDA-6C93-435E-81A9-C4F106194D2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2D27-CAED-4449-8B54-9E43CCE6A3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8EDA-6C93-435E-81A9-C4F106194D2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2D27-CAED-4449-8B54-9E43CCE6A3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8EDA-6C93-435E-81A9-C4F106194D2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2D27-CAED-4449-8B54-9E43CCE6A3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8EDA-6C93-435E-81A9-C4F106194D2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2D27-CAED-4449-8B54-9E43CCE6A3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8EDA-6C93-435E-81A9-C4F106194D2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2D27-CAED-4449-8B54-9E43CCE6A3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8EDA-6C93-435E-81A9-C4F106194D2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2D27-CAED-4449-8B54-9E43CCE6A3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08EDA-6C93-435E-81A9-C4F106194D2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FB2D27-CAED-4449-8B54-9E43CCE6A3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F08EDA-6C93-435E-81A9-C4F106194D20}" type="datetimeFigureOut">
              <a:rPr lang="ru-RU" smtClean="0"/>
              <a:pPr/>
              <a:t>25.02.2021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FB2D27-CAED-4449-8B54-9E43CCE6A35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660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76384"/>
            <a:ext cx="8229600" cy="232868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 smtClean="0"/>
              <a:t>Урок</a:t>
            </a:r>
            <a:r>
              <a:rPr lang="en-US" dirty="0" smtClean="0"/>
              <a:t> л</a:t>
            </a:r>
            <a:r>
              <a:rPr lang="ru-RU" dirty="0" smtClean="0"/>
              <a:t>и</a:t>
            </a:r>
            <a:r>
              <a:rPr lang="en-US" dirty="0" err="1" smtClean="0"/>
              <a:t>тературного</a:t>
            </a:r>
            <a:r>
              <a:rPr lang="ru-RU" dirty="0" smtClean="0"/>
              <a:t> чтения во 2 классе</a:t>
            </a:r>
            <a:endParaRPr lang="ru-RU" dirty="0"/>
          </a:p>
          <a:p>
            <a:pPr marL="0" indent="0" algn="ctr">
              <a:buNone/>
            </a:pPr>
            <a:endParaRPr lang="ru-RU" sz="2400" b="1" dirty="0" smtClean="0"/>
          </a:p>
          <a:p>
            <a:pPr marL="0" indent="0" algn="ctr">
              <a:buNone/>
            </a:pPr>
            <a:r>
              <a:rPr lang="ru-RU" sz="2400" b="1" dirty="0" smtClean="0"/>
              <a:t>Б</a:t>
            </a:r>
            <a:r>
              <a:rPr lang="ru-RU" sz="2400" b="1" dirty="0" smtClean="0"/>
              <a:t>. Житков </a:t>
            </a:r>
            <a:r>
              <a:rPr lang="ru-RU" sz="2400" b="1" dirty="0" smtClean="0"/>
              <a:t> «</a:t>
            </a:r>
            <a:r>
              <a:rPr lang="ru-RU" sz="2400" b="1" dirty="0" smtClean="0"/>
              <a:t>Как слон спас хозяина от тигра»</a:t>
            </a:r>
          </a:p>
          <a:p>
            <a:pPr marL="0" indent="0" algn="ctr">
              <a:buNone/>
            </a:pPr>
            <a:r>
              <a:rPr lang="ru-RU" sz="2400" b="1" dirty="0" smtClean="0"/>
              <a:t>Научно – познавательный текст «Слон»</a:t>
            </a:r>
            <a:endParaRPr lang="ru-RU" sz="24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76470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rebuchet MS" pitchFamily="34" charset="0"/>
              </a:rPr>
              <a:t>Государственное </a:t>
            </a:r>
            <a:r>
              <a:rPr lang="ru-RU" dirty="0">
                <a:latin typeface="Trebuchet MS" pitchFamily="34" charset="0"/>
              </a:rPr>
              <a:t>учреждение образования  «</a:t>
            </a:r>
            <a:r>
              <a:rPr lang="ru-RU" dirty="0" err="1">
                <a:latin typeface="Trebuchet MS" pitchFamily="34" charset="0"/>
              </a:rPr>
              <a:t>Мышанская</a:t>
            </a:r>
            <a:r>
              <a:rPr lang="ru-RU" dirty="0">
                <a:latin typeface="Trebuchet MS" pitchFamily="34" charset="0"/>
              </a:rPr>
              <a:t> средняя школа»</a:t>
            </a:r>
            <a:endParaRPr lang="ru-RU" dirty="0">
              <a:latin typeface="Trebuchet MS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45117" y="4335629"/>
            <a:ext cx="3816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rebuchet MS" pitchFamily="34" charset="0"/>
              </a:rPr>
              <a:t>Учитель</a:t>
            </a:r>
            <a:endParaRPr lang="ru-RU" dirty="0">
              <a:latin typeface="Trebuchet MS" pitchFamily="34" charset="0"/>
            </a:endParaRPr>
          </a:p>
          <a:p>
            <a:r>
              <a:rPr lang="ru-RU" dirty="0">
                <a:latin typeface="Trebuchet MS" pitchFamily="34" charset="0"/>
              </a:rPr>
              <a:t>Попок Елена Анатольевна, </a:t>
            </a:r>
          </a:p>
          <a:p>
            <a:r>
              <a:rPr lang="ru-RU" dirty="0">
                <a:latin typeface="Trebuchet MS" pitchFamily="34" charset="0"/>
              </a:rPr>
              <a:t>учитель начальных классов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09008" y="55172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err="1" smtClean="0">
                <a:latin typeface="Trebuchet MS" pitchFamily="34" charset="0"/>
              </a:rPr>
              <a:t>Мышанка</a:t>
            </a:r>
            <a:r>
              <a:rPr lang="ru-RU" dirty="0" smtClean="0">
                <a:latin typeface="Trebuchet MS" pitchFamily="34" charset="0"/>
              </a:rPr>
              <a:t>, 2021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509928"/>
            <a:ext cx="9144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Кто ничего не изучает,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тот вечно хнычет и скучает.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estival.1september.ru/articles/516493/img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9144000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85786" y="1935816"/>
            <a:ext cx="764386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Слоны умны, слоны смирны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Слоны спокойны и сильны.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000100" y="1618248"/>
            <a:ext cx="7572428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4400" b="1" dirty="0" smtClean="0"/>
              <a:t>Слоненок удивил ребят,</a:t>
            </a:r>
            <a:endParaRPr lang="ru-RU" sz="4400" dirty="0" smtClean="0"/>
          </a:p>
          <a:p>
            <a:r>
              <a:rPr lang="ru-RU" sz="4400" b="1" dirty="0" smtClean="0"/>
              <a:t>Слоненок сел на самокат.</a:t>
            </a:r>
            <a:endParaRPr lang="ru-RU" sz="4400" dirty="0" smtClean="0"/>
          </a:p>
          <a:p>
            <a:r>
              <a:rPr lang="ru-RU" sz="4400" b="1" dirty="0" smtClean="0"/>
              <a:t>Немножко покатался –</a:t>
            </a:r>
            <a:endParaRPr lang="ru-RU" sz="4400" dirty="0" smtClean="0"/>
          </a:p>
          <a:p>
            <a:r>
              <a:rPr lang="ru-RU" sz="4400" b="1" dirty="0" smtClean="0"/>
              <a:t>И самокат сломался.</a:t>
            </a:r>
            <a:endParaRPr lang="ru-RU" sz="4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857232"/>
            <a:ext cx="7572428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42910" y="344615"/>
            <a:ext cx="785818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Словарная работа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индусы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туземные жители Индии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ятился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</a:t>
            </a:r>
            <a:r>
              <a:rPr lang="ru-RU" sz="28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едленно идти назад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повернувшись спиной по направлению к движению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ш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мякнул оземь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кинул на землю, ударил об землю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ÐÐ°ÑÑÐ¸Ð½ÐºÐ¸ Ð¿Ð¾ Ð·Ð°Ð¿ÑÐ¾ÑÑ ÑÐ»Ð¾Ð½, ÑÐ¸Ð³Ñ, Ð¸Ð½Ð´ÑÑ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285860"/>
            <a:ext cx="7500990" cy="450059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00034" y="571480"/>
            <a:ext cx="8143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Что я знаю о слонах</a:t>
            </a:r>
            <a:endParaRPr lang="ru-RU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714356"/>
            <a:ext cx="8001056" cy="550072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ctr">
              <a:buNone/>
            </a:pPr>
            <a:r>
              <a:rPr lang="ru-RU" sz="7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Спасибо за урок</a:t>
            </a:r>
            <a:endParaRPr lang="ru-RU" sz="7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2052" name="Picture 4" descr="Похожее изображение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357430"/>
            <a:ext cx="2747970" cy="28728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335</TotalTime>
  <Words>92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KaMo.by Admin</cp:lastModifiedBy>
  <cp:revision>35</cp:revision>
  <dcterms:created xsi:type="dcterms:W3CDTF">2016-02-06T11:59:19Z</dcterms:created>
  <dcterms:modified xsi:type="dcterms:W3CDTF">2021-02-25T14:58:33Z</dcterms:modified>
</cp:coreProperties>
</file>